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72" r:id="rId5"/>
    <p:sldId id="278" r:id="rId6"/>
    <p:sldId id="273" r:id="rId7"/>
    <p:sldId id="279" r:id="rId8"/>
    <p:sldId id="274" r:id="rId9"/>
    <p:sldId id="258" r:id="rId10"/>
    <p:sldId id="263" r:id="rId11"/>
    <p:sldId id="276" r:id="rId12"/>
    <p:sldId id="277" r:id="rId13"/>
    <p:sldId id="264" r:id="rId14"/>
    <p:sldId id="265" r:id="rId15"/>
    <p:sldId id="266" r:id="rId16"/>
    <p:sldId id="267" r:id="rId17"/>
    <p:sldId id="268" r:id="rId18"/>
    <p:sldId id="269" r:id="rId19"/>
    <p:sldId id="261" r:id="rId20"/>
    <p:sldId id="262" r:id="rId21"/>
    <p:sldId id="260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0038"/>
    <a:srgbClr val="FF4773"/>
    <a:srgbClr val="BF001F"/>
    <a:srgbClr val="980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78" autoAdjust="0"/>
    <p:restoredTop sz="94660"/>
  </p:normalViewPr>
  <p:slideViewPr>
    <p:cSldViewPr snapToGrid="0">
      <p:cViewPr varScale="1">
        <p:scale>
          <a:sx n="82" d="100"/>
          <a:sy n="82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BAD79-A1F6-4D29-B9DA-6B6086323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957B8F-86A6-4BB6-ABBF-D39169822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1B7009-E463-48CF-B5D9-AD276F17F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28B3-D5B4-498A-A905-3CF4C2054C6A}" type="datetimeFigureOut">
              <a:rPr lang="es-MX" smtClean="0"/>
              <a:t>22/11/2024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ABAB3D-D9E2-45CF-9E3D-8DF73C6E6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7D2FDD-EAD9-461C-B8E8-DB49121B1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5213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5DFD-D95D-42F8-9CAE-A8673207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2566A80-B48F-41D8-A1B1-9FF407577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970E03-FAF3-4213-BEE5-DA8B02905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28B3-D5B4-498A-A905-3CF4C2054C6A}" type="datetimeFigureOut">
              <a:rPr lang="es-MX" smtClean="0"/>
              <a:t>22/11/2024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A9A564-F4F2-470A-91DC-2DD6CD0CE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CC5426-AD66-4A54-A38C-DE994A47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838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F4B195-BBA9-4044-8A47-63E32F4979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A35F7D1-5A7D-4EAF-B977-F986EA251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BC7DE1-54E9-42A4-9ECF-A7F1B8B5B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28B3-D5B4-498A-A905-3CF4C2054C6A}" type="datetimeFigureOut">
              <a:rPr lang="es-MX" smtClean="0"/>
              <a:t>22/11/2024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0475C7-1C20-4F0E-AE52-8A23C9106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75272F-946A-4266-9ACE-7891C40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518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410C2-E890-4944-863E-83D671DB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E93236-F29B-4A0D-B4A5-14315EE37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82860B-4A79-4C36-9D08-42CF58BA7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28B3-D5B4-498A-A905-3CF4C2054C6A}" type="datetimeFigureOut">
              <a:rPr lang="es-MX" smtClean="0"/>
              <a:t>22/11/2024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15AE0D-3D36-4930-B95E-A59C3CCBC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550EB8-3E60-4E98-A51D-F6548A2E3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6227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61F82F-9CD2-4B36-B14D-DA9969F5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E237C7-A031-4FE5-A57A-18C41470F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348299-3985-42B3-8F17-C0E96D970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28B3-D5B4-498A-A905-3CF4C2054C6A}" type="datetimeFigureOut">
              <a:rPr lang="es-MX" smtClean="0"/>
              <a:t>22/11/2024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34DEF3-3C9D-4AEF-9E08-4D594203A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AD1536-6C2F-4860-8C27-F6BBE9E98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0765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5D394-10F4-4B56-AB30-4AD8F7A9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980959-EB3E-4F0E-BE83-52387634B1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040F577-2376-4D83-BF15-AD889424A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F60F58-4905-42EE-B43F-1C6F4F8D0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28B3-D5B4-498A-A905-3CF4C2054C6A}" type="datetimeFigureOut">
              <a:rPr lang="es-MX" smtClean="0"/>
              <a:t>22/11/2024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59449F-01DE-4CE4-9B3E-9F2E8EEB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0CD7F1-EAF0-4766-994E-390626B1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6148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F3859-4036-4618-B730-5D491A595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B6ED37-07A6-4EAD-A929-50C47C8DF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E2E900-95BF-4F2B-BBDA-2566CBA0F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49AC70-D089-417A-BA9D-A5E6E9310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5F2C135-167C-4D6C-AC8E-FB2C5EB75C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B02C076-5CB3-4DCC-A4C8-9A9735743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28B3-D5B4-498A-A905-3CF4C2054C6A}" type="datetimeFigureOut">
              <a:rPr lang="es-MX" smtClean="0"/>
              <a:t>22/11/2024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A9D29A2-31AE-4A60-9478-C873A6BA0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5B41BA3-7A38-4087-A3D1-E2B049BA5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372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18643-F9C6-4DBF-A0D8-FD60F99A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0EB35DF-152B-418A-B2ED-33A2C3813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28B3-D5B4-498A-A905-3CF4C2054C6A}" type="datetimeFigureOut">
              <a:rPr lang="es-MX" smtClean="0"/>
              <a:t>22/11/2024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A306509-FF4A-4CCD-8461-E81B89E27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EE25880-F456-45DC-9BB9-F3D95400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9840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820A7A4-94EE-4509-A72B-CD75F71A5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28B3-D5B4-498A-A905-3CF4C2054C6A}" type="datetimeFigureOut">
              <a:rPr lang="es-MX" smtClean="0"/>
              <a:t>22/11/2024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7B80ECB-3D9C-4E51-8248-5CC8AAA8B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B22BA3-F4A8-4888-A7DB-ADA98856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805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3FA6F9-FDAC-4D86-822D-BC9F5FE7D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EBD23D-637E-4CA7-BA5A-82CA1DF1B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DD6993-3BA8-42AE-B3AD-EBBF8DAA2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504FD3-C049-4D41-9415-D361EDC52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28B3-D5B4-498A-A905-3CF4C2054C6A}" type="datetimeFigureOut">
              <a:rPr lang="es-MX" smtClean="0"/>
              <a:t>22/11/2024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63266A-3A3E-4007-B7BB-51503013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C9922-31B7-4870-B50B-2B605069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488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4554F2-89D4-4358-9E26-61F36473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DAEC284-5F89-4D06-92D0-7FAD3FD2E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C5D33A-0674-499F-B18A-1E304295A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71B092-5873-4322-80C8-E8D71DD7D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28B3-D5B4-498A-A905-3CF4C2054C6A}" type="datetimeFigureOut">
              <a:rPr lang="es-MX" smtClean="0"/>
              <a:t>22/11/2024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19119F-83A2-4627-A338-732FC509E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070097-BD87-4119-8A0C-1154F438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5381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EC4568D-4E61-42D4-A603-DDE5B338C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3273A8-7221-40E5-9D6A-F120BC8A2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D8DD2A-6B75-422B-8244-F7E0E435E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428B3-D5B4-498A-A905-3CF4C2054C6A}" type="datetimeFigureOut">
              <a:rPr lang="es-MX" smtClean="0"/>
              <a:t>22/11/2024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7CDC70-C49D-4298-9DAF-F0E905846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830368-02DE-4044-B9AD-6727DBF46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705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19.xml"/><Relationship Id="rId7" Type="http://schemas.openxmlformats.org/officeDocument/2006/relationships/image" Target="../media/image3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slide" Target="slide12.xml"/><Relationship Id="rId4" Type="http://schemas.openxmlformats.org/officeDocument/2006/relationships/slide" Target="slide11.xml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7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" Target="slide21.xml"/><Relationship Id="rId7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slide" Target="slide18.xml"/><Relationship Id="rId4" Type="http://schemas.openxmlformats.org/officeDocument/2006/relationships/slide" Target="slide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17.xml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" Target="slide21.xml"/><Relationship Id="rId7" Type="http://schemas.openxmlformats.org/officeDocument/2006/relationships/image" Target="../media/image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" Target="slide13.xml"/><Relationship Id="rId7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slide" Target="slide9.xml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slide" Target="slide2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" Target="slide4.xml"/><Relationship Id="rId7" Type="http://schemas.openxmlformats.org/officeDocument/2006/relationships/image" Target="../media/image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8.xml"/><Relationship Id="rId7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" Target="slide19.xml"/><Relationship Id="rId7" Type="http://schemas.openxmlformats.org/officeDocument/2006/relationships/image" Target="../media/image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5" Type="http://schemas.openxmlformats.org/officeDocument/2006/relationships/slide" Target="slide12.xml"/><Relationship Id="rId10" Type="http://schemas.openxmlformats.org/officeDocument/2006/relationships/image" Target="../media/image12.png"/><Relationship Id="rId4" Type="http://schemas.openxmlformats.org/officeDocument/2006/relationships/slide" Target="slide11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xplosión: 8 puntos 3">
            <a:hlinkClick r:id="rId3" action="ppaction://hlinksldjump"/>
            <a:extLst>
              <a:ext uri="{FF2B5EF4-FFF2-40B4-BE49-F238E27FC236}">
                <a16:creationId xmlns:a16="http://schemas.microsoft.com/office/drawing/2014/main" id="{3AB7B237-56CA-34D8-5924-9443642FE9CB}"/>
              </a:ext>
            </a:extLst>
          </p:cNvPr>
          <p:cNvSpPr/>
          <p:nvPr/>
        </p:nvSpPr>
        <p:spPr>
          <a:xfrm>
            <a:off x="1206759" y="819444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F30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Vamos a Tauramena</a:t>
            </a:r>
          </a:p>
        </p:txBody>
      </p:sp>
      <p:sp>
        <p:nvSpPr>
          <p:cNvPr id="5" name="Explosión: 8 puntos 4">
            <a:hlinkClick r:id="rId4" action="ppaction://hlinksldjump"/>
            <a:extLst>
              <a:ext uri="{FF2B5EF4-FFF2-40B4-BE49-F238E27FC236}">
                <a16:creationId xmlns:a16="http://schemas.microsoft.com/office/drawing/2014/main" id="{4F3E87F9-E64A-6217-69F7-E7BDCA3FF1F2}"/>
              </a:ext>
            </a:extLst>
          </p:cNvPr>
          <p:cNvSpPr/>
          <p:nvPr/>
        </p:nvSpPr>
        <p:spPr>
          <a:xfrm>
            <a:off x="7867572" y="819444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Vamos a Lebrija</a:t>
            </a:r>
          </a:p>
        </p:txBody>
      </p:sp>
      <p:pic>
        <p:nvPicPr>
          <p:cNvPr id="13" name="Imagen 12" descr="Un hombre con lentes&#10;&#10;Descripción generada automáticamente">
            <a:extLst>
              <a:ext uri="{FF2B5EF4-FFF2-40B4-BE49-F238E27FC236}">
                <a16:creationId xmlns:a16="http://schemas.microsoft.com/office/drawing/2014/main" id="{30CCFFAA-E0C1-3353-181E-FC951A777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65" y="3083767"/>
            <a:ext cx="1928813" cy="3429000"/>
          </a:xfrm>
          <a:prstGeom prst="rect">
            <a:avLst/>
          </a:prstGeom>
        </p:spPr>
      </p:pic>
      <p:pic>
        <p:nvPicPr>
          <p:cNvPr id="15" name="Imagen 14" descr="Un hombre sonriente&#10;&#10;Descripción generada automáticamente">
            <a:extLst>
              <a:ext uri="{FF2B5EF4-FFF2-40B4-BE49-F238E27FC236}">
                <a16:creationId xmlns:a16="http://schemas.microsoft.com/office/drawing/2014/main" id="{E9E62157-ACC3-74A3-EC23-8D05739DAE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670" y="3083768"/>
            <a:ext cx="1929748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00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0C0626-B127-2BD7-AF3C-4F92C99BD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xplosión: 8 puntos 3">
            <a:hlinkClick r:id="rId3" action="ppaction://hlinksldjump"/>
            <a:extLst>
              <a:ext uri="{FF2B5EF4-FFF2-40B4-BE49-F238E27FC236}">
                <a16:creationId xmlns:a16="http://schemas.microsoft.com/office/drawing/2014/main" id="{9169B260-E74F-F2B9-12AB-250A7D756BC2}"/>
              </a:ext>
            </a:extLst>
          </p:cNvPr>
          <p:cNvSpPr/>
          <p:nvPr/>
        </p:nvSpPr>
        <p:spPr>
          <a:xfrm>
            <a:off x="417319" y="1752265"/>
            <a:ext cx="2204024" cy="1536789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F30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Un loco corramos</a:t>
            </a:r>
          </a:p>
        </p:txBody>
      </p:sp>
      <p:sp>
        <p:nvSpPr>
          <p:cNvPr id="5" name="Explosión: 8 puntos 4">
            <a:hlinkClick r:id="rId4" action="ppaction://hlinksldjump"/>
            <a:extLst>
              <a:ext uri="{FF2B5EF4-FFF2-40B4-BE49-F238E27FC236}">
                <a16:creationId xmlns:a16="http://schemas.microsoft.com/office/drawing/2014/main" id="{9C6E24EC-5BD2-A8F5-E227-EE7449110CCD}"/>
              </a:ext>
            </a:extLst>
          </p:cNvPr>
          <p:cNvSpPr/>
          <p:nvPr/>
        </p:nvSpPr>
        <p:spPr>
          <a:xfrm>
            <a:off x="4937924" y="1436712"/>
            <a:ext cx="2368722" cy="1737142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Tirémosle una  piedra</a:t>
            </a:r>
          </a:p>
        </p:txBody>
      </p:sp>
      <p:sp>
        <p:nvSpPr>
          <p:cNvPr id="6" name="Explosión: 8 puntos 5">
            <a:hlinkClick r:id="rId5" action="ppaction://hlinksldjump"/>
            <a:extLst>
              <a:ext uri="{FF2B5EF4-FFF2-40B4-BE49-F238E27FC236}">
                <a16:creationId xmlns:a16="http://schemas.microsoft.com/office/drawing/2014/main" id="{4DCB760C-5AD1-0F9A-09FC-FEAD4C21FAB3}"/>
              </a:ext>
            </a:extLst>
          </p:cNvPr>
          <p:cNvSpPr/>
          <p:nvPr/>
        </p:nvSpPr>
        <p:spPr>
          <a:xfrm>
            <a:off x="2502042" y="1456614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Dejémonos robar</a:t>
            </a:r>
          </a:p>
        </p:txBody>
      </p:sp>
      <p:pic>
        <p:nvPicPr>
          <p:cNvPr id="3" name="Imagen 2" descr="Un hombre con lentes&#10;&#10;Descripción generada automáticamente">
            <a:extLst>
              <a:ext uri="{FF2B5EF4-FFF2-40B4-BE49-F238E27FC236}">
                <a16:creationId xmlns:a16="http://schemas.microsoft.com/office/drawing/2014/main" id="{A940D8D8-F5A7-9E47-6EFB-54509CA3F5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4" y="3429000"/>
            <a:ext cx="1928813" cy="3429000"/>
          </a:xfrm>
          <a:prstGeom prst="rect">
            <a:avLst/>
          </a:prstGeom>
        </p:spPr>
      </p:pic>
      <p:pic>
        <p:nvPicPr>
          <p:cNvPr id="8" name="Imagen 7" descr="Un hombre sonriente&#10;&#10;Descripción generada automáticamente">
            <a:extLst>
              <a:ext uri="{FF2B5EF4-FFF2-40B4-BE49-F238E27FC236}">
                <a16:creationId xmlns:a16="http://schemas.microsoft.com/office/drawing/2014/main" id="{71CEA427-22C9-60F2-D331-F8C81F930A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212" y="3587448"/>
            <a:ext cx="1751408" cy="3112103"/>
          </a:xfrm>
          <a:prstGeom prst="rect">
            <a:avLst/>
          </a:prstGeom>
        </p:spPr>
      </p:pic>
      <p:pic>
        <p:nvPicPr>
          <p:cNvPr id="10" name="Imagen 9" descr="Un hombre con playera naranja&#10;&#10;Descripción generada automáticamente">
            <a:extLst>
              <a:ext uri="{FF2B5EF4-FFF2-40B4-BE49-F238E27FC236}">
                <a16:creationId xmlns:a16="http://schemas.microsoft.com/office/drawing/2014/main" id="{170835D2-0A71-986E-B09E-421DBDF97B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620" y="3341801"/>
            <a:ext cx="2939686" cy="3195186"/>
          </a:xfrm>
          <a:prstGeom prst="rect">
            <a:avLst/>
          </a:prstGeom>
        </p:spPr>
      </p:pic>
      <p:pic>
        <p:nvPicPr>
          <p:cNvPr id="12" name="Imagen 11" descr="Calendario&#10;&#10;Descripción generada automáticamente con confianza baja">
            <a:extLst>
              <a:ext uri="{FF2B5EF4-FFF2-40B4-BE49-F238E27FC236}">
                <a16:creationId xmlns:a16="http://schemas.microsoft.com/office/drawing/2014/main" id="{E1E66B9E-CB0A-D8D6-7FCA-F4B70F9206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038" y="3005847"/>
            <a:ext cx="3637891" cy="385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6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C8F3A7-67B8-3C9C-3A59-EEE411E8E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hlinkClick r:id="rId3" action="ppaction://hlinksldjump"/>
            <a:extLst>
              <a:ext uri="{FF2B5EF4-FFF2-40B4-BE49-F238E27FC236}">
                <a16:creationId xmlns:a16="http://schemas.microsoft.com/office/drawing/2014/main" id="{99DCBAF5-57AE-A37D-992F-94772C3386CE}"/>
              </a:ext>
            </a:extLst>
          </p:cNvPr>
          <p:cNvSpPr/>
          <p:nvPr/>
        </p:nvSpPr>
        <p:spPr>
          <a:xfrm>
            <a:off x="755780" y="307910"/>
            <a:ext cx="2705877" cy="125030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Perdiste!! Le tiraste las piedras pero el loco se las fumo y los apuñalo</a:t>
            </a:r>
          </a:p>
        </p:txBody>
      </p:sp>
      <p:pic>
        <p:nvPicPr>
          <p:cNvPr id="4" name="Imagen 3" descr="Un hombre con playera naranja&#10;&#10;Descripción generada automáticamente">
            <a:extLst>
              <a:ext uri="{FF2B5EF4-FFF2-40B4-BE49-F238E27FC236}">
                <a16:creationId xmlns:a16="http://schemas.microsoft.com/office/drawing/2014/main" id="{B925A1F7-2FD9-A05F-4EBE-DFD73EAB0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05" y="3279367"/>
            <a:ext cx="3154803" cy="3429000"/>
          </a:xfrm>
          <a:prstGeom prst="rect">
            <a:avLst/>
          </a:prstGeom>
        </p:spPr>
      </p:pic>
      <p:pic>
        <p:nvPicPr>
          <p:cNvPr id="6" name="Imagen 5" descr="Un hombre sonriente&#10;&#10;Descripción generada automáticamente">
            <a:extLst>
              <a:ext uri="{FF2B5EF4-FFF2-40B4-BE49-F238E27FC236}">
                <a16:creationId xmlns:a16="http://schemas.microsoft.com/office/drawing/2014/main" id="{C857D7FD-5E08-486C-4811-DF0B00FC7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4355"/>
            <a:ext cx="1929749" cy="3429001"/>
          </a:xfrm>
          <a:prstGeom prst="rect">
            <a:avLst/>
          </a:prstGeom>
        </p:spPr>
      </p:pic>
      <p:pic>
        <p:nvPicPr>
          <p:cNvPr id="8" name="Imagen 7" descr="Un hombre con lentes&#10;&#10;Descripción generada automáticamente">
            <a:extLst>
              <a:ext uri="{FF2B5EF4-FFF2-40B4-BE49-F238E27FC236}">
                <a16:creationId xmlns:a16="http://schemas.microsoft.com/office/drawing/2014/main" id="{7DC8D9D9-516B-B727-FCA9-DDADD26C3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160" y="3315198"/>
            <a:ext cx="1929749" cy="3430664"/>
          </a:xfrm>
          <a:prstGeom prst="rect">
            <a:avLst/>
          </a:prstGeom>
        </p:spPr>
      </p:pic>
      <p:pic>
        <p:nvPicPr>
          <p:cNvPr id="10" name="Imagen 9" descr="Calendario&#10;&#10;Descripción generada automáticamente con confianza baja">
            <a:extLst>
              <a:ext uri="{FF2B5EF4-FFF2-40B4-BE49-F238E27FC236}">
                <a16:creationId xmlns:a16="http://schemas.microsoft.com/office/drawing/2014/main" id="{30943DBB-8DAE-DE70-46BF-138B0A083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488" y="2843684"/>
            <a:ext cx="3791034" cy="4014316"/>
          </a:xfrm>
          <a:prstGeom prst="rect">
            <a:avLst/>
          </a:prstGeom>
        </p:spPr>
      </p:pic>
      <p:sp>
        <p:nvSpPr>
          <p:cNvPr id="11" name="Rectángulo: esquinas redondeadas 10">
            <a:hlinkClick r:id="rId3" action="ppaction://hlinksldjump"/>
            <a:extLst>
              <a:ext uri="{FF2B5EF4-FFF2-40B4-BE49-F238E27FC236}">
                <a16:creationId xmlns:a16="http://schemas.microsoft.com/office/drawing/2014/main" id="{A59D71E7-04E6-B20D-FB4A-CB39C660C2EE}"/>
              </a:ext>
            </a:extLst>
          </p:cNvPr>
          <p:cNvSpPr/>
          <p:nvPr/>
        </p:nvSpPr>
        <p:spPr>
          <a:xfrm>
            <a:off x="1370404" y="1831132"/>
            <a:ext cx="2705877" cy="125030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*</a:t>
            </a:r>
            <a:r>
              <a:rPr lang="es-CO" dirty="0" err="1">
                <a:solidFill>
                  <a:schemeClr val="tx1"/>
                </a:solidFill>
              </a:rPr>
              <a:t>Mueltoooos</a:t>
            </a:r>
            <a:r>
              <a:rPr lang="es-CO" dirty="0">
                <a:solidFill>
                  <a:schemeClr val="tx1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72568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8CE476-78FD-E959-548E-7F6F9B1AE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hlinkClick r:id="rId3" action="ppaction://hlinksldjump"/>
            <a:extLst>
              <a:ext uri="{FF2B5EF4-FFF2-40B4-BE49-F238E27FC236}">
                <a16:creationId xmlns:a16="http://schemas.microsoft.com/office/drawing/2014/main" id="{9D7F5531-4E66-F827-A275-8C3150CF2960}"/>
              </a:ext>
            </a:extLst>
          </p:cNvPr>
          <p:cNvSpPr/>
          <p:nvPr/>
        </p:nvSpPr>
        <p:spPr>
          <a:xfrm>
            <a:off x="755780" y="307910"/>
            <a:ext cx="3072642" cy="181229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Ganaste!! El loco era Cristiano Ronaldo y les dio a cada uno dinero y Bugattis</a:t>
            </a:r>
          </a:p>
        </p:txBody>
      </p:sp>
      <p:pic>
        <p:nvPicPr>
          <p:cNvPr id="4" name="Imagen 3" descr="Hombre con raqueta en la mano&#10;&#10;Descripción generada automáticamente">
            <a:extLst>
              <a:ext uri="{FF2B5EF4-FFF2-40B4-BE49-F238E27FC236}">
                <a16:creationId xmlns:a16="http://schemas.microsoft.com/office/drawing/2014/main" id="{7E4B9BB4-D256-BAF8-897A-2C6FDF3BB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14" y="1030793"/>
            <a:ext cx="5746820" cy="5746820"/>
          </a:xfrm>
          <a:prstGeom prst="rect">
            <a:avLst/>
          </a:prstGeom>
        </p:spPr>
      </p:pic>
      <p:pic>
        <p:nvPicPr>
          <p:cNvPr id="6" name="Imagen 5" descr="Un coche deportivo de color rojo&#10;&#10;Descripción generada automáticamente">
            <a:extLst>
              <a:ext uri="{FF2B5EF4-FFF2-40B4-BE49-F238E27FC236}">
                <a16:creationId xmlns:a16="http://schemas.microsoft.com/office/drawing/2014/main" id="{05E61311-7654-0765-FFFC-2B40B7CF6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2694">
            <a:off x="5492665" y="4636547"/>
            <a:ext cx="3318626" cy="1659313"/>
          </a:xfrm>
          <a:prstGeom prst="rect">
            <a:avLst/>
          </a:prstGeom>
        </p:spPr>
      </p:pic>
      <p:pic>
        <p:nvPicPr>
          <p:cNvPr id="10" name="Imagen 9" descr="Un grupo de folletos sobre una mesa&#10;&#10;Descripción generada automáticamente con confianza media">
            <a:extLst>
              <a:ext uri="{FF2B5EF4-FFF2-40B4-BE49-F238E27FC236}">
                <a16:creationId xmlns:a16="http://schemas.microsoft.com/office/drawing/2014/main" id="{D5EE59B5-CCC2-5CAA-658B-5F995CEB6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0152">
            <a:off x="6190320" y="2096648"/>
            <a:ext cx="2425959" cy="1819469"/>
          </a:xfrm>
          <a:prstGeom prst="rect">
            <a:avLst/>
          </a:prstGeom>
        </p:spPr>
      </p:pic>
      <p:pic>
        <p:nvPicPr>
          <p:cNvPr id="12" name="Imagen 11" descr="Un coche deportivo de color rojo&#10;&#10;Descripción generada automáticamente">
            <a:extLst>
              <a:ext uri="{FF2B5EF4-FFF2-40B4-BE49-F238E27FC236}">
                <a16:creationId xmlns:a16="http://schemas.microsoft.com/office/drawing/2014/main" id="{D16DE62B-59C0-497A-B8A6-705AFCA7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12" y="336320"/>
            <a:ext cx="2777890" cy="1388945"/>
          </a:xfrm>
          <a:prstGeom prst="rect">
            <a:avLst/>
          </a:prstGeom>
        </p:spPr>
      </p:pic>
      <p:pic>
        <p:nvPicPr>
          <p:cNvPr id="14" name="Imagen 13" descr="Un grupo de folletos sobre una mesa&#10;&#10;Descripción generada automáticamente con confianza media">
            <a:extLst>
              <a:ext uri="{FF2B5EF4-FFF2-40B4-BE49-F238E27FC236}">
                <a16:creationId xmlns:a16="http://schemas.microsoft.com/office/drawing/2014/main" id="{EDB89BAD-D613-3B10-6678-B4093479C6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6434">
            <a:off x="9797949" y="87872"/>
            <a:ext cx="2223216" cy="1667412"/>
          </a:xfrm>
          <a:prstGeom prst="rect">
            <a:avLst/>
          </a:prstGeom>
        </p:spPr>
      </p:pic>
      <p:pic>
        <p:nvPicPr>
          <p:cNvPr id="16" name="Imagen 15" descr="Un hombre con playera naranja&#10;&#10;Descripción generada automáticamente">
            <a:extLst>
              <a:ext uri="{FF2B5EF4-FFF2-40B4-BE49-F238E27FC236}">
                <a16:creationId xmlns:a16="http://schemas.microsoft.com/office/drawing/2014/main" id="{F5BC8336-F7D6-4792-2138-79476361B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41" y="3315538"/>
            <a:ext cx="2805056" cy="3048856"/>
          </a:xfrm>
          <a:prstGeom prst="rect">
            <a:avLst/>
          </a:prstGeom>
        </p:spPr>
      </p:pic>
      <p:pic>
        <p:nvPicPr>
          <p:cNvPr id="18" name="Imagen 17" descr="Un hombre sonriente&#10;&#10;Descripción generada automáticamente">
            <a:extLst>
              <a:ext uri="{FF2B5EF4-FFF2-40B4-BE49-F238E27FC236}">
                <a16:creationId xmlns:a16="http://schemas.microsoft.com/office/drawing/2014/main" id="{F959276A-07F7-2B7C-C10A-C60B9E4815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08" y="3023299"/>
            <a:ext cx="1929749" cy="3429000"/>
          </a:xfrm>
          <a:prstGeom prst="rect">
            <a:avLst/>
          </a:prstGeom>
        </p:spPr>
      </p:pic>
      <p:pic>
        <p:nvPicPr>
          <p:cNvPr id="20" name="Imagen 19" descr="Un hombre con lentes&#10;&#10;Descripción generada automáticamente">
            <a:extLst>
              <a:ext uri="{FF2B5EF4-FFF2-40B4-BE49-F238E27FC236}">
                <a16:creationId xmlns:a16="http://schemas.microsoft.com/office/drawing/2014/main" id="{E4F0A7D9-C6CD-A51B-B303-0E83FD33C6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" y="2919168"/>
            <a:ext cx="1987386" cy="353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4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6939A-ADDB-2BB0-F2E1-35084EA4E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Arquitectura para una mansión de lujo - Amusement Logic">
            <a:extLst>
              <a:ext uri="{FF2B5EF4-FFF2-40B4-BE49-F238E27FC236}">
                <a16:creationId xmlns:a16="http://schemas.microsoft.com/office/drawing/2014/main" id="{3CC61DED-6FAE-8011-ED9F-8BD7FD9EC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416"/>
            <a:ext cx="12293599" cy="688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: esquinas redondeadas 8">
            <a:hlinkClick r:id="rId3" action="ppaction://hlinksldjump"/>
            <a:extLst>
              <a:ext uri="{FF2B5EF4-FFF2-40B4-BE49-F238E27FC236}">
                <a16:creationId xmlns:a16="http://schemas.microsoft.com/office/drawing/2014/main" id="{A6670090-4D98-922C-6029-864CB67197ED}"/>
              </a:ext>
            </a:extLst>
          </p:cNvPr>
          <p:cNvSpPr/>
          <p:nvPr/>
        </p:nvSpPr>
        <p:spPr>
          <a:xfrm>
            <a:off x="989045" y="699797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Que la mamá de Juan le preste la Mazda cx-30</a:t>
            </a:r>
          </a:p>
        </p:txBody>
      </p:sp>
      <p:sp>
        <p:nvSpPr>
          <p:cNvPr id="10" name="Rectángulo: esquinas redondeadas 9">
            <a:hlinkClick r:id="rId4" action="ppaction://hlinksldjump"/>
            <a:extLst>
              <a:ext uri="{FF2B5EF4-FFF2-40B4-BE49-F238E27FC236}">
                <a16:creationId xmlns:a16="http://schemas.microsoft.com/office/drawing/2014/main" id="{5195AE36-61C9-D0A9-6344-DC828617689A}"/>
              </a:ext>
            </a:extLst>
          </p:cNvPr>
          <p:cNvSpPr/>
          <p:nvPr/>
        </p:nvSpPr>
        <p:spPr>
          <a:xfrm>
            <a:off x="7420947" y="699797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Robarse un carro </a:t>
            </a:r>
          </a:p>
        </p:txBody>
      </p:sp>
      <p:pic>
        <p:nvPicPr>
          <p:cNvPr id="3" name="Imagen 2" descr="Una mujer sonriendo&#10;&#10;Descripción generada automáticamente">
            <a:extLst>
              <a:ext uri="{FF2B5EF4-FFF2-40B4-BE49-F238E27FC236}">
                <a16:creationId xmlns:a16="http://schemas.microsoft.com/office/drawing/2014/main" id="{F76C44C7-E054-7D79-D9AC-14A3D29BE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45" y="1810803"/>
            <a:ext cx="2595125" cy="468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6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EB58A9-7460-4056-4DED-EBFD622F0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hlinkClick r:id="rId3" action="ppaction://hlinksldjump"/>
            <a:extLst>
              <a:ext uri="{FF2B5EF4-FFF2-40B4-BE49-F238E27FC236}">
                <a16:creationId xmlns:a16="http://schemas.microsoft.com/office/drawing/2014/main" id="{287B6762-89D5-5D14-526A-87E65AE66BEF}"/>
              </a:ext>
            </a:extLst>
          </p:cNvPr>
          <p:cNvSpPr/>
          <p:nvPr/>
        </p:nvSpPr>
        <p:spPr>
          <a:xfrm>
            <a:off x="755780" y="307910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Que maneje Juan</a:t>
            </a:r>
          </a:p>
        </p:txBody>
      </p:sp>
      <p:sp>
        <p:nvSpPr>
          <p:cNvPr id="3" name="Rectángulo: esquinas redondeadas 2">
            <a:hlinkClick r:id="rId4" action="ppaction://hlinksldjump"/>
            <a:extLst>
              <a:ext uri="{FF2B5EF4-FFF2-40B4-BE49-F238E27FC236}">
                <a16:creationId xmlns:a16="http://schemas.microsoft.com/office/drawing/2014/main" id="{051DA1EE-33C4-9059-7821-E80070A680C9}"/>
              </a:ext>
            </a:extLst>
          </p:cNvPr>
          <p:cNvSpPr/>
          <p:nvPr/>
        </p:nvSpPr>
        <p:spPr>
          <a:xfrm>
            <a:off x="830423" y="1416698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Que maneje Martin</a:t>
            </a:r>
          </a:p>
        </p:txBody>
      </p:sp>
      <p:sp>
        <p:nvSpPr>
          <p:cNvPr id="8" name="Rectángulo: esquinas redondeadas 7">
            <a:hlinkClick r:id="rId5" action="ppaction://hlinksldjump"/>
            <a:extLst>
              <a:ext uri="{FF2B5EF4-FFF2-40B4-BE49-F238E27FC236}">
                <a16:creationId xmlns:a16="http://schemas.microsoft.com/office/drawing/2014/main" id="{039DA78D-2D94-1FA1-796A-9B0F9D1D871E}"/>
              </a:ext>
            </a:extLst>
          </p:cNvPr>
          <p:cNvSpPr/>
          <p:nvPr/>
        </p:nvSpPr>
        <p:spPr>
          <a:xfrm>
            <a:off x="755780" y="2589245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Que maneje Lamine</a:t>
            </a:r>
          </a:p>
        </p:txBody>
      </p:sp>
      <p:pic>
        <p:nvPicPr>
          <p:cNvPr id="5" name="Imagen 4" descr="Un coche deportivo de color blanco&#10;&#10;Descripción generada automáticamente">
            <a:extLst>
              <a:ext uri="{FF2B5EF4-FFF2-40B4-BE49-F238E27FC236}">
                <a16:creationId xmlns:a16="http://schemas.microsoft.com/office/drawing/2014/main" id="{8F6E3787-1743-14AA-9746-8F02469C9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75" y="1632856"/>
            <a:ext cx="7467848" cy="46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5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1996C-1B59-78D4-5ABE-A64BE52E5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hevrolet CAPTIVA XL | Autos Nuevos | Concesionario Chevrolet | Autoshop">
            <a:extLst>
              <a:ext uri="{FF2B5EF4-FFF2-40B4-BE49-F238E27FC236}">
                <a16:creationId xmlns:a16="http://schemas.microsoft.com/office/drawing/2014/main" id="{AB88AB74-42AE-A5E7-1977-8E0EA5C0E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44" y="2237792"/>
            <a:ext cx="9240416" cy="46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12EF3CC-872F-8D5C-9D9A-8FEAC5D5D647}"/>
              </a:ext>
            </a:extLst>
          </p:cNvPr>
          <p:cNvSpPr/>
          <p:nvPr/>
        </p:nvSpPr>
        <p:spPr>
          <a:xfrm>
            <a:off x="8773887" y="422988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 Parece que si logramos robarnos el carro</a:t>
            </a:r>
          </a:p>
        </p:txBody>
      </p:sp>
      <p:sp>
        <p:nvSpPr>
          <p:cNvPr id="5" name="Rectángulo: esquinas redondeadas 4">
            <a:hlinkClick r:id="rId4" action="ppaction://hlinksldjump"/>
            <a:extLst>
              <a:ext uri="{FF2B5EF4-FFF2-40B4-BE49-F238E27FC236}">
                <a16:creationId xmlns:a16="http://schemas.microsoft.com/office/drawing/2014/main" id="{3A51BD70-F7F9-545B-BCE8-34557DBF0D6E}"/>
              </a:ext>
            </a:extLst>
          </p:cNvPr>
          <p:cNvSpPr/>
          <p:nvPr/>
        </p:nvSpPr>
        <p:spPr>
          <a:xfrm>
            <a:off x="755780" y="307910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Que maneje Juan</a:t>
            </a:r>
          </a:p>
        </p:txBody>
      </p:sp>
      <p:sp>
        <p:nvSpPr>
          <p:cNvPr id="6" name="Rectángulo: esquinas redondeadas 5">
            <a:hlinkClick r:id="rId5" action="ppaction://hlinksldjump"/>
            <a:extLst>
              <a:ext uri="{FF2B5EF4-FFF2-40B4-BE49-F238E27FC236}">
                <a16:creationId xmlns:a16="http://schemas.microsoft.com/office/drawing/2014/main" id="{0676EE45-3A0F-C700-53B4-26D006DCA7D8}"/>
              </a:ext>
            </a:extLst>
          </p:cNvPr>
          <p:cNvSpPr/>
          <p:nvPr/>
        </p:nvSpPr>
        <p:spPr>
          <a:xfrm>
            <a:off x="830423" y="1416698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Que maneje Martin</a:t>
            </a:r>
          </a:p>
        </p:txBody>
      </p:sp>
      <p:sp>
        <p:nvSpPr>
          <p:cNvPr id="7" name="Rectángulo: esquinas redondeadas 6">
            <a:hlinkClick r:id="rId6" action="ppaction://hlinksldjump"/>
            <a:extLst>
              <a:ext uri="{FF2B5EF4-FFF2-40B4-BE49-F238E27FC236}">
                <a16:creationId xmlns:a16="http://schemas.microsoft.com/office/drawing/2014/main" id="{2DA8EAAD-43C7-777B-22F5-FC7FB6C755A9}"/>
              </a:ext>
            </a:extLst>
          </p:cNvPr>
          <p:cNvSpPr/>
          <p:nvPr/>
        </p:nvSpPr>
        <p:spPr>
          <a:xfrm>
            <a:off x="755780" y="2589245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Que maneje Lamine</a:t>
            </a:r>
          </a:p>
        </p:txBody>
      </p:sp>
    </p:spTree>
    <p:extLst>
      <p:ext uri="{BB962C8B-B14F-4D97-AF65-F5344CB8AC3E}">
        <p14:creationId xmlns:p14="http://schemas.microsoft.com/office/powerpoint/2010/main" val="249490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371F271-D2B6-797C-13F4-EFC2E1DF4ABC}"/>
              </a:ext>
            </a:extLst>
          </p:cNvPr>
          <p:cNvSpPr/>
          <p:nvPr/>
        </p:nvSpPr>
        <p:spPr>
          <a:xfrm>
            <a:off x="8773887" y="422988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Perdiste Juan no tenia sus lentes puestos por eso no vio el edificio</a:t>
            </a:r>
          </a:p>
        </p:txBody>
      </p:sp>
    </p:spTree>
    <p:extLst>
      <p:ext uri="{BB962C8B-B14F-4D97-AF65-F5344CB8AC3E}">
        <p14:creationId xmlns:p14="http://schemas.microsoft.com/office/powerpoint/2010/main" val="10842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48B21D-A4DF-7A68-C3DE-AD16AAA6C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4AC7B87-CBBC-3080-EB70-BEF3B973C5D3}"/>
              </a:ext>
            </a:extLst>
          </p:cNvPr>
          <p:cNvSpPr/>
          <p:nvPr/>
        </p:nvSpPr>
        <p:spPr>
          <a:xfrm>
            <a:off x="8773887" y="422988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Ganaste Martin hace dos meses saco el pase </a:t>
            </a:r>
          </a:p>
        </p:txBody>
      </p:sp>
    </p:spTree>
    <p:extLst>
      <p:ext uri="{BB962C8B-B14F-4D97-AF65-F5344CB8AC3E}">
        <p14:creationId xmlns:p14="http://schemas.microsoft.com/office/powerpoint/2010/main" val="245382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96A268-BB38-8947-C7D0-B1991EBFB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hlinkClick r:id="rId3" action="ppaction://hlinksldjump"/>
            <a:extLst>
              <a:ext uri="{FF2B5EF4-FFF2-40B4-BE49-F238E27FC236}">
                <a16:creationId xmlns:a16="http://schemas.microsoft.com/office/drawing/2014/main" id="{1306C2D2-32E9-B5C0-D0C7-9FEE5357723E}"/>
              </a:ext>
            </a:extLst>
          </p:cNvPr>
          <p:cNvSpPr/>
          <p:nvPr/>
        </p:nvSpPr>
        <p:spPr>
          <a:xfrm>
            <a:off x="8773887" y="422987"/>
            <a:ext cx="2731476" cy="125508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Perdiste Lamine es menor de edad y no tiene pase los paro la policía</a:t>
            </a:r>
          </a:p>
        </p:txBody>
      </p:sp>
    </p:spTree>
    <p:extLst>
      <p:ext uri="{BB962C8B-B14F-4D97-AF65-F5344CB8AC3E}">
        <p14:creationId xmlns:p14="http://schemas.microsoft.com/office/powerpoint/2010/main" val="425626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A33177-438A-4FA1-3ED9-AE883A90D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hlinkClick r:id="rId3" action="ppaction://hlinksldjump"/>
            <a:extLst>
              <a:ext uri="{FF2B5EF4-FFF2-40B4-BE49-F238E27FC236}">
                <a16:creationId xmlns:a16="http://schemas.microsoft.com/office/drawing/2014/main" id="{1904A6A6-677F-ABD6-BBFF-94C5B1D4F239}"/>
              </a:ext>
            </a:extLst>
          </p:cNvPr>
          <p:cNvSpPr/>
          <p:nvPr/>
        </p:nvSpPr>
        <p:spPr>
          <a:xfrm>
            <a:off x="755780" y="307910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Que lo enfrenten</a:t>
            </a:r>
          </a:p>
        </p:txBody>
      </p:sp>
      <p:sp>
        <p:nvSpPr>
          <p:cNvPr id="7" name="Rectángulo: esquinas redondeadas 6">
            <a:hlinkClick r:id="rId4" action="ppaction://hlinksldjump"/>
            <a:extLst>
              <a:ext uri="{FF2B5EF4-FFF2-40B4-BE49-F238E27FC236}">
                <a16:creationId xmlns:a16="http://schemas.microsoft.com/office/drawing/2014/main" id="{9D951FC7-9974-04F2-3BB1-C9225365E212}"/>
              </a:ext>
            </a:extLst>
          </p:cNvPr>
          <p:cNvSpPr/>
          <p:nvPr/>
        </p:nvSpPr>
        <p:spPr>
          <a:xfrm>
            <a:off x="755779" y="1381029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Que huyan</a:t>
            </a:r>
          </a:p>
        </p:txBody>
      </p:sp>
      <p:pic>
        <p:nvPicPr>
          <p:cNvPr id="4" name="Imagen 3" descr="Calendario&#10;&#10;Descripción generada automáticamente con confianza baja">
            <a:extLst>
              <a:ext uri="{FF2B5EF4-FFF2-40B4-BE49-F238E27FC236}">
                <a16:creationId xmlns:a16="http://schemas.microsoft.com/office/drawing/2014/main" id="{D4232588-C0A1-DA3D-D4A5-1A155AE5C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031" y="2966936"/>
            <a:ext cx="3472532" cy="3677055"/>
          </a:xfrm>
          <a:prstGeom prst="rect">
            <a:avLst/>
          </a:prstGeom>
        </p:spPr>
      </p:pic>
      <p:pic>
        <p:nvPicPr>
          <p:cNvPr id="6" name="Imagen 5" descr="Un hombre con playera naranja&#10;&#10;Descripción generada automáticamente">
            <a:extLst>
              <a:ext uri="{FF2B5EF4-FFF2-40B4-BE49-F238E27FC236}">
                <a16:creationId xmlns:a16="http://schemas.microsoft.com/office/drawing/2014/main" id="{D9B91E3F-5900-6AD8-5B42-6B4167138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190" y="2503341"/>
            <a:ext cx="3657399" cy="3975279"/>
          </a:xfrm>
          <a:prstGeom prst="rect">
            <a:avLst/>
          </a:prstGeom>
        </p:spPr>
      </p:pic>
      <p:pic>
        <p:nvPicPr>
          <p:cNvPr id="9" name="Imagen 8" descr="Un hombre con lentes&#10;&#10;Descripción generada automáticamente">
            <a:extLst>
              <a:ext uri="{FF2B5EF4-FFF2-40B4-BE49-F238E27FC236}">
                <a16:creationId xmlns:a16="http://schemas.microsoft.com/office/drawing/2014/main" id="{E4049E38-479B-E3EC-B451-EE257EF549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7" y="2966936"/>
            <a:ext cx="2120123" cy="3769108"/>
          </a:xfrm>
          <a:prstGeom prst="rect">
            <a:avLst/>
          </a:prstGeom>
        </p:spPr>
      </p:pic>
      <p:pic>
        <p:nvPicPr>
          <p:cNvPr id="11" name="Imagen 10" descr="Un hombre sonriente&#10;&#10;Descripción generada automáticamente">
            <a:extLst>
              <a:ext uri="{FF2B5EF4-FFF2-40B4-BE49-F238E27FC236}">
                <a16:creationId xmlns:a16="http://schemas.microsoft.com/office/drawing/2014/main" id="{73A02F16-A8B4-1E37-F709-66FCBB6299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172" y="2966936"/>
            <a:ext cx="2121152" cy="376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0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24216D-5C5E-1F31-BE93-CF987E01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xplosión: 8 puntos 3">
            <a:hlinkClick r:id="rId3" action="ppaction://hlinksldjump"/>
            <a:extLst>
              <a:ext uri="{FF2B5EF4-FFF2-40B4-BE49-F238E27FC236}">
                <a16:creationId xmlns:a16="http://schemas.microsoft.com/office/drawing/2014/main" id="{EDF92C68-F6A1-0C92-4DD4-9D5E8BD32804}"/>
              </a:ext>
            </a:extLst>
          </p:cNvPr>
          <p:cNvSpPr/>
          <p:nvPr/>
        </p:nvSpPr>
        <p:spPr>
          <a:xfrm>
            <a:off x="195943" y="268837"/>
            <a:ext cx="3622431" cy="30017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F30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>
                <a:solidFill>
                  <a:schemeClr val="tx1"/>
                </a:solidFill>
                <a:latin typeface="Aptos ExtraBold" panose="020F0502020204030204" pitchFamily="34" charset="0"/>
              </a:rPr>
              <a:t>Wow</a:t>
            </a:r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 nos encontramos a Lamine Yamal vamos con el en carro</a:t>
            </a:r>
          </a:p>
        </p:txBody>
      </p:sp>
      <p:sp>
        <p:nvSpPr>
          <p:cNvPr id="5" name="Explosión: 8 puntos 4">
            <a:hlinkClick r:id="rId4" action="ppaction://hlinksldjump"/>
            <a:extLst>
              <a:ext uri="{FF2B5EF4-FFF2-40B4-BE49-F238E27FC236}">
                <a16:creationId xmlns:a16="http://schemas.microsoft.com/office/drawing/2014/main" id="{3F97395A-AD16-6B7E-212B-922EE6F637B5}"/>
              </a:ext>
            </a:extLst>
          </p:cNvPr>
          <p:cNvSpPr/>
          <p:nvPr/>
        </p:nvSpPr>
        <p:spPr>
          <a:xfrm>
            <a:off x="4731874" y="643432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Vamos a pie</a:t>
            </a:r>
          </a:p>
        </p:txBody>
      </p:sp>
      <p:sp>
        <p:nvSpPr>
          <p:cNvPr id="6" name="Explosión: 8 puntos 5">
            <a:hlinkClick r:id="rId5" action="ppaction://hlinksldjump"/>
            <a:extLst>
              <a:ext uri="{FF2B5EF4-FFF2-40B4-BE49-F238E27FC236}">
                <a16:creationId xmlns:a16="http://schemas.microsoft.com/office/drawing/2014/main" id="{A47F0C1A-1B64-4B96-DB71-DC6D6C143B22}"/>
              </a:ext>
            </a:extLst>
          </p:cNvPr>
          <p:cNvSpPr/>
          <p:nvPr/>
        </p:nvSpPr>
        <p:spPr>
          <a:xfrm>
            <a:off x="8460713" y="522514"/>
            <a:ext cx="3205394" cy="2461081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Hola soy Lamine vamos en moto</a:t>
            </a:r>
          </a:p>
        </p:txBody>
      </p:sp>
      <p:pic>
        <p:nvPicPr>
          <p:cNvPr id="10" name="Imagen 9" descr="Un hombre con playera naranja&#10;&#10;Descripción generada automáticamente">
            <a:extLst>
              <a:ext uri="{FF2B5EF4-FFF2-40B4-BE49-F238E27FC236}">
                <a16:creationId xmlns:a16="http://schemas.microsoft.com/office/drawing/2014/main" id="{8F6A56AB-74FE-D84D-8F99-E36688FED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032" y="2990944"/>
            <a:ext cx="2850003" cy="3097709"/>
          </a:xfrm>
          <a:prstGeom prst="rect">
            <a:avLst/>
          </a:prstGeom>
        </p:spPr>
      </p:pic>
      <p:pic>
        <p:nvPicPr>
          <p:cNvPr id="12" name="Imagen 11" descr="Un hombre con lentes&#10;&#10;Descripción generada automáticamente">
            <a:extLst>
              <a:ext uri="{FF2B5EF4-FFF2-40B4-BE49-F238E27FC236}">
                <a16:creationId xmlns:a16="http://schemas.microsoft.com/office/drawing/2014/main" id="{C14F8F45-716B-6C1A-5A4F-7F53A975C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6" y="3085407"/>
            <a:ext cx="1689326" cy="3003246"/>
          </a:xfrm>
          <a:prstGeom prst="rect">
            <a:avLst/>
          </a:prstGeom>
        </p:spPr>
      </p:pic>
      <p:pic>
        <p:nvPicPr>
          <p:cNvPr id="14" name="Imagen 13" descr="Un hombre sonriente&#10;&#10;Descripción generada automáticamente">
            <a:extLst>
              <a:ext uri="{FF2B5EF4-FFF2-40B4-BE49-F238E27FC236}">
                <a16:creationId xmlns:a16="http://schemas.microsoft.com/office/drawing/2014/main" id="{2E1DFFE0-6244-FDF5-B66B-A77215EEB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824" y="3086863"/>
            <a:ext cx="1689326" cy="300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4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FFEC8-9413-09C9-A789-AF159CA8F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1111B95-4896-B868-E5AB-5483AFB60CC7}"/>
              </a:ext>
            </a:extLst>
          </p:cNvPr>
          <p:cNvSpPr/>
          <p:nvPr/>
        </p:nvSpPr>
        <p:spPr>
          <a:xfrm>
            <a:off x="3927392" y="337438"/>
            <a:ext cx="3201250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Perdiste!! Nos enfrentaste tus miedos debes afrontarlos para ser mejor bro!!</a:t>
            </a:r>
          </a:p>
        </p:txBody>
      </p:sp>
      <p:pic>
        <p:nvPicPr>
          <p:cNvPr id="3" name="Imagen 2" descr="Un hombre con lentes&#10;&#10;Descripción generada automáticamente">
            <a:extLst>
              <a:ext uri="{FF2B5EF4-FFF2-40B4-BE49-F238E27FC236}">
                <a16:creationId xmlns:a16="http://schemas.microsoft.com/office/drawing/2014/main" id="{E4556BDF-D1B2-D8EC-7C36-1D176FCB4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63" y="3116820"/>
            <a:ext cx="1997210" cy="3550596"/>
          </a:xfrm>
          <a:prstGeom prst="rect">
            <a:avLst/>
          </a:prstGeom>
        </p:spPr>
      </p:pic>
      <p:pic>
        <p:nvPicPr>
          <p:cNvPr id="5" name="Imagen 4" descr="Un hombre con playera naranja&#10;&#10;Descripción generada automáticamente">
            <a:extLst>
              <a:ext uri="{FF2B5EF4-FFF2-40B4-BE49-F238E27FC236}">
                <a16:creationId xmlns:a16="http://schemas.microsoft.com/office/drawing/2014/main" id="{3CDF4833-4186-DF4C-C2C1-2638FD3C3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06" y="3116820"/>
            <a:ext cx="3087680" cy="3356043"/>
          </a:xfrm>
          <a:prstGeom prst="rect">
            <a:avLst/>
          </a:prstGeom>
        </p:spPr>
      </p:pic>
      <p:pic>
        <p:nvPicPr>
          <p:cNvPr id="8" name="Imagen 7" descr="Un hombre sonriente&#10;&#10;Descripción generada automáticamente">
            <a:extLst>
              <a:ext uri="{FF2B5EF4-FFF2-40B4-BE49-F238E27FC236}">
                <a16:creationId xmlns:a16="http://schemas.microsoft.com/office/drawing/2014/main" id="{EC9F4D1D-2970-FF2A-C60C-D8EBFE260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43" y="3019543"/>
            <a:ext cx="1998179" cy="3550596"/>
          </a:xfrm>
          <a:prstGeom prst="rect">
            <a:avLst/>
          </a:prstGeom>
        </p:spPr>
      </p:pic>
      <p:pic>
        <p:nvPicPr>
          <p:cNvPr id="10" name="Imagen 9" descr="Calendario&#10;&#10;Descripción generada automáticamente con confianza baja">
            <a:extLst>
              <a:ext uri="{FF2B5EF4-FFF2-40B4-BE49-F238E27FC236}">
                <a16:creationId xmlns:a16="http://schemas.microsoft.com/office/drawing/2014/main" id="{4669F638-AC6D-4A62-F572-F1982EC6A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22" y="2756898"/>
            <a:ext cx="3693010" cy="3910518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2322008-534B-B0C8-D8AF-25F3E2DDE4EB}"/>
              </a:ext>
            </a:extLst>
          </p:cNvPr>
          <p:cNvSpPr/>
          <p:nvPr/>
        </p:nvSpPr>
        <p:spPr>
          <a:xfrm>
            <a:off x="1696516" y="1629852"/>
            <a:ext cx="3201250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*</a:t>
            </a:r>
            <a:r>
              <a:rPr lang="es-CO" dirty="0" err="1">
                <a:solidFill>
                  <a:schemeClr val="tx1"/>
                </a:solidFill>
              </a:rPr>
              <a:t>Moridos</a:t>
            </a:r>
            <a:r>
              <a:rPr lang="es-CO" dirty="0">
                <a:solidFill>
                  <a:schemeClr val="tx1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95058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6CF8C4-AB5C-F77B-D681-6333F2BD7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C06916D-D9B5-DF8F-0308-03B593A1B113}"/>
              </a:ext>
            </a:extLst>
          </p:cNvPr>
          <p:cNvSpPr/>
          <p:nvPr/>
        </p:nvSpPr>
        <p:spPr>
          <a:xfrm>
            <a:off x="608058" y="597160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Ganaste!! Fue una pelea muy fácil el loco no había desayunado</a:t>
            </a:r>
          </a:p>
        </p:txBody>
      </p:sp>
      <p:pic>
        <p:nvPicPr>
          <p:cNvPr id="4" name="Imagen 3" descr="Calendario&#10;&#10;Descripción generada automáticamente con confianza baja">
            <a:extLst>
              <a:ext uri="{FF2B5EF4-FFF2-40B4-BE49-F238E27FC236}">
                <a16:creationId xmlns:a16="http://schemas.microsoft.com/office/drawing/2014/main" id="{2F249A4E-DBCE-AF5E-4C11-4A4D03DC9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30476" y="3726114"/>
            <a:ext cx="3042295" cy="3221478"/>
          </a:xfrm>
          <a:prstGeom prst="rect">
            <a:avLst/>
          </a:prstGeom>
        </p:spPr>
      </p:pic>
      <p:pic>
        <p:nvPicPr>
          <p:cNvPr id="6" name="Imagen 5" descr="Un hombre con lentes&#10;&#10;Descripción generada automáticamente">
            <a:extLst>
              <a:ext uri="{FF2B5EF4-FFF2-40B4-BE49-F238E27FC236}">
                <a16:creationId xmlns:a16="http://schemas.microsoft.com/office/drawing/2014/main" id="{B37DA54E-3530-67CA-A73A-7F6C55F77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1" y="2584675"/>
            <a:ext cx="2314676" cy="4114980"/>
          </a:xfrm>
          <a:prstGeom prst="rect">
            <a:avLst/>
          </a:prstGeom>
        </p:spPr>
      </p:pic>
      <p:pic>
        <p:nvPicPr>
          <p:cNvPr id="8" name="Imagen 7" descr="Un hombre sonriente&#10;&#10;Descripción generada automáticamente">
            <a:extLst>
              <a:ext uri="{FF2B5EF4-FFF2-40B4-BE49-F238E27FC236}">
                <a16:creationId xmlns:a16="http://schemas.microsoft.com/office/drawing/2014/main" id="{70D88025-CC38-77E4-DCC6-A867BDF0E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597" y="2857923"/>
            <a:ext cx="2033509" cy="3613374"/>
          </a:xfrm>
          <a:prstGeom prst="rect">
            <a:avLst/>
          </a:prstGeom>
        </p:spPr>
      </p:pic>
      <p:pic>
        <p:nvPicPr>
          <p:cNvPr id="10" name="Imagen 9" descr="Un hombre con playera naranja&#10;&#10;Descripción generada automáticamente">
            <a:extLst>
              <a:ext uri="{FF2B5EF4-FFF2-40B4-BE49-F238E27FC236}">
                <a16:creationId xmlns:a16="http://schemas.microsoft.com/office/drawing/2014/main" id="{C3FBD8AF-CBC4-C454-2C57-FD0CE3FE98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484" y="3382433"/>
            <a:ext cx="2799022" cy="3042297"/>
          </a:xfrm>
          <a:prstGeom prst="rect">
            <a:avLst/>
          </a:prstGeom>
        </p:spPr>
      </p:pic>
      <p:sp>
        <p:nvSpPr>
          <p:cNvPr id="2" name="Rectángulo: esquinas redondeadas 1">
            <a:hlinkClick r:id="rId7" action="ppaction://hlinksldjump"/>
            <a:extLst>
              <a:ext uri="{FF2B5EF4-FFF2-40B4-BE49-F238E27FC236}">
                <a16:creationId xmlns:a16="http://schemas.microsoft.com/office/drawing/2014/main" id="{B8F9B274-7134-0899-269F-1653413C48FA}"/>
              </a:ext>
            </a:extLst>
          </p:cNvPr>
          <p:cNvSpPr/>
          <p:nvPr/>
        </p:nvSpPr>
        <p:spPr>
          <a:xfrm>
            <a:off x="8724123" y="1959524"/>
            <a:ext cx="2705877" cy="125030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*</a:t>
            </a:r>
            <a:r>
              <a:rPr lang="es-CO" dirty="0" err="1">
                <a:solidFill>
                  <a:schemeClr val="tx1"/>
                </a:solidFill>
              </a:rPr>
              <a:t>Muelto</a:t>
            </a:r>
            <a:r>
              <a:rPr lang="es-CO" dirty="0">
                <a:solidFill>
                  <a:schemeClr val="tx1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1162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7B79B4-D403-86D4-2A96-35A1D874C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xplosión: 8 puntos 3">
            <a:hlinkClick r:id="rId3" action="ppaction://hlinksldjump"/>
            <a:extLst>
              <a:ext uri="{FF2B5EF4-FFF2-40B4-BE49-F238E27FC236}">
                <a16:creationId xmlns:a16="http://schemas.microsoft.com/office/drawing/2014/main" id="{A4C4BD28-C021-3898-B9CE-37BE3E8C128D}"/>
              </a:ext>
            </a:extLst>
          </p:cNvPr>
          <p:cNvSpPr/>
          <p:nvPr/>
        </p:nvSpPr>
        <p:spPr>
          <a:xfrm>
            <a:off x="495815" y="714242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F30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Vamos a </a:t>
            </a:r>
            <a:r>
              <a:rPr lang="es-CO" dirty="0" err="1">
                <a:solidFill>
                  <a:schemeClr val="tx1"/>
                </a:solidFill>
                <a:latin typeface="Aptos ExtraBold" panose="020F0502020204030204" pitchFamily="34" charset="0"/>
              </a:rPr>
              <a:t>lokear</a:t>
            </a:r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 </a:t>
            </a:r>
          </a:p>
        </p:txBody>
      </p:sp>
      <p:sp>
        <p:nvSpPr>
          <p:cNvPr id="5" name="Explosión: 8 puntos 4">
            <a:hlinkClick r:id="rId4" action="ppaction://hlinksldjump"/>
            <a:extLst>
              <a:ext uri="{FF2B5EF4-FFF2-40B4-BE49-F238E27FC236}">
                <a16:creationId xmlns:a16="http://schemas.microsoft.com/office/drawing/2014/main" id="{EBF04B0D-2754-2ABE-6BD4-9A804AD438B8}"/>
              </a:ext>
            </a:extLst>
          </p:cNvPr>
          <p:cNvSpPr/>
          <p:nvPr/>
        </p:nvSpPr>
        <p:spPr>
          <a:xfrm>
            <a:off x="4670794" y="760674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Vamos a mi casa</a:t>
            </a:r>
          </a:p>
        </p:txBody>
      </p:sp>
      <p:sp>
        <p:nvSpPr>
          <p:cNvPr id="6" name="Explosión: 8 puntos 5">
            <a:hlinkClick r:id="rId5" action="ppaction://hlinksldjump"/>
            <a:extLst>
              <a:ext uri="{FF2B5EF4-FFF2-40B4-BE49-F238E27FC236}">
                <a16:creationId xmlns:a16="http://schemas.microsoft.com/office/drawing/2014/main" id="{4A217579-2958-234C-58B4-F82180595F27}"/>
              </a:ext>
            </a:extLst>
          </p:cNvPr>
          <p:cNvSpPr/>
          <p:nvPr/>
        </p:nvSpPr>
        <p:spPr>
          <a:xfrm>
            <a:off x="8845773" y="296931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Vamos al parque</a:t>
            </a:r>
          </a:p>
        </p:txBody>
      </p:sp>
      <p:pic>
        <p:nvPicPr>
          <p:cNvPr id="10" name="Imagen 9" descr="Un hombre con playera naranja&#10;&#10;Descripción generada automáticamente">
            <a:extLst>
              <a:ext uri="{FF2B5EF4-FFF2-40B4-BE49-F238E27FC236}">
                <a16:creationId xmlns:a16="http://schemas.microsoft.com/office/drawing/2014/main" id="{9A17BCCA-8FC7-E7A4-8319-C532D825DA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233" y="2888764"/>
            <a:ext cx="2971655" cy="3229934"/>
          </a:xfrm>
          <a:prstGeom prst="rect">
            <a:avLst/>
          </a:prstGeom>
        </p:spPr>
      </p:pic>
      <p:pic>
        <p:nvPicPr>
          <p:cNvPr id="12" name="Imagen 11" descr="Un hombre con lentes&#10;&#10;Descripción generada automáticamente">
            <a:extLst>
              <a:ext uri="{FF2B5EF4-FFF2-40B4-BE49-F238E27FC236}">
                <a16:creationId xmlns:a16="http://schemas.microsoft.com/office/drawing/2014/main" id="{778857B4-470C-A9AC-59B2-F447FAC4E5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0" y="3135666"/>
            <a:ext cx="1928812" cy="3428999"/>
          </a:xfrm>
          <a:prstGeom prst="rect">
            <a:avLst/>
          </a:prstGeom>
        </p:spPr>
      </p:pic>
      <p:pic>
        <p:nvPicPr>
          <p:cNvPr id="14" name="Imagen 13" descr="Un hombre sonriente&#10;&#10;Descripción generada automáticamente">
            <a:extLst>
              <a:ext uri="{FF2B5EF4-FFF2-40B4-BE49-F238E27FC236}">
                <a16:creationId xmlns:a16="http://schemas.microsoft.com/office/drawing/2014/main" id="{450C26D8-DE3D-A003-3CC7-4FBEB47ACD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78" y="3135666"/>
            <a:ext cx="1960044" cy="348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6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24856C-3B04-9709-C14E-03458EA3D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xplosión: 8 puntos 4">
            <a:hlinkClick r:id="rId3" action="ppaction://hlinksldjump"/>
            <a:extLst>
              <a:ext uri="{FF2B5EF4-FFF2-40B4-BE49-F238E27FC236}">
                <a16:creationId xmlns:a16="http://schemas.microsoft.com/office/drawing/2014/main" id="{003A8CE6-43C8-4D90-BBE9-89203D57483D}"/>
              </a:ext>
            </a:extLst>
          </p:cNvPr>
          <p:cNvSpPr/>
          <p:nvPr/>
        </p:nvSpPr>
        <p:spPr>
          <a:xfrm>
            <a:off x="4732486" y="339059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Vamos mejor a mi casa</a:t>
            </a:r>
          </a:p>
        </p:txBody>
      </p:sp>
      <p:sp>
        <p:nvSpPr>
          <p:cNvPr id="6" name="Explosión: 8 puntos 5">
            <a:hlinkClick r:id="rId4" action="ppaction://hlinksldjump"/>
            <a:extLst>
              <a:ext uri="{FF2B5EF4-FFF2-40B4-BE49-F238E27FC236}">
                <a16:creationId xmlns:a16="http://schemas.microsoft.com/office/drawing/2014/main" id="{374F575A-6378-A65B-64CA-05DB03958093}"/>
              </a:ext>
            </a:extLst>
          </p:cNvPr>
          <p:cNvSpPr/>
          <p:nvPr/>
        </p:nvSpPr>
        <p:spPr>
          <a:xfrm>
            <a:off x="8845773" y="296931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>
                <a:solidFill>
                  <a:schemeClr val="tx1"/>
                </a:solidFill>
                <a:latin typeface="Aptos ExtraBold" panose="020F0502020204030204" pitchFamily="34" charset="0"/>
              </a:rPr>
              <a:t>Nooo</a:t>
            </a:r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  al parque a meter vicio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70372B4-A447-A998-66D8-D0CE4015CA69}"/>
              </a:ext>
            </a:extLst>
          </p:cNvPr>
          <p:cNvSpPr/>
          <p:nvPr/>
        </p:nvSpPr>
        <p:spPr>
          <a:xfrm>
            <a:off x="830577" y="339059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Parece que a Juan lo ignoraron que loco </a:t>
            </a:r>
          </a:p>
        </p:txBody>
      </p:sp>
      <p:pic>
        <p:nvPicPr>
          <p:cNvPr id="8" name="Imagen 7" descr="Un hombre con lentes&#10;&#10;Descripción generada automáticamente">
            <a:extLst>
              <a:ext uri="{FF2B5EF4-FFF2-40B4-BE49-F238E27FC236}">
                <a16:creationId xmlns:a16="http://schemas.microsoft.com/office/drawing/2014/main" id="{D8B6F7B2-42E5-3B2C-B882-72E629BEB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297" y="2425021"/>
            <a:ext cx="1928812" cy="3428999"/>
          </a:xfrm>
          <a:prstGeom prst="rect">
            <a:avLst/>
          </a:prstGeom>
        </p:spPr>
      </p:pic>
      <p:pic>
        <p:nvPicPr>
          <p:cNvPr id="4" name="Imagen 3" descr="Un hombre sonriente&#10;&#10;Descripción generada automáticamente">
            <a:extLst>
              <a:ext uri="{FF2B5EF4-FFF2-40B4-BE49-F238E27FC236}">
                <a16:creationId xmlns:a16="http://schemas.microsoft.com/office/drawing/2014/main" id="{DF59A420-AF66-18BD-F685-D70AF94A68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91" y="2651314"/>
            <a:ext cx="1802397" cy="3202706"/>
          </a:xfrm>
          <a:prstGeom prst="rect">
            <a:avLst/>
          </a:prstGeom>
        </p:spPr>
      </p:pic>
      <p:pic>
        <p:nvPicPr>
          <p:cNvPr id="9" name="Imagen 8" descr="Un hombre con playera naranja&#10;&#10;Descripción generada automáticamente">
            <a:extLst>
              <a:ext uri="{FF2B5EF4-FFF2-40B4-BE49-F238E27FC236}">
                <a16:creationId xmlns:a16="http://schemas.microsoft.com/office/drawing/2014/main" id="{A6C553C4-33B9-BF57-B38A-C30E241A10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461" y="2579914"/>
            <a:ext cx="2727028" cy="296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3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AB2B08-B279-8D83-7AFA-804612AB3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CE05821-1047-CB5B-D128-F7741620AAE6}"/>
              </a:ext>
            </a:extLst>
          </p:cNvPr>
          <p:cNvSpPr/>
          <p:nvPr/>
        </p:nvSpPr>
        <p:spPr>
          <a:xfrm>
            <a:off x="1349146" y="564204"/>
            <a:ext cx="2708290" cy="118663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OH NO!!!! Bombardearon la casa de Martin, Perdiste bro :,c</a:t>
            </a:r>
          </a:p>
        </p:txBody>
      </p:sp>
      <p:pic>
        <p:nvPicPr>
          <p:cNvPr id="6" name="Imagen 5" descr="Un hombre con lentes&#10;&#10;Descripción generada automáticamente">
            <a:extLst>
              <a:ext uri="{FF2B5EF4-FFF2-40B4-BE49-F238E27FC236}">
                <a16:creationId xmlns:a16="http://schemas.microsoft.com/office/drawing/2014/main" id="{8BADA478-141E-626B-C24C-61C978493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47" y="2694562"/>
            <a:ext cx="2024569" cy="3599234"/>
          </a:xfrm>
          <a:prstGeom prst="rect">
            <a:avLst/>
          </a:prstGeom>
        </p:spPr>
      </p:pic>
      <p:pic>
        <p:nvPicPr>
          <p:cNvPr id="8" name="Imagen 7" descr="Un hombre sonriente&#10;&#10;Descripción generada automáticamente">
            <a:extLst>
              <a:ext uri="{FF2B5EF4-FFF2-40B4-BE49-F238E27FC236}">
                <a16:creationId xmlns:a16="http://schemas.microsoft.com/office/drawing/2014/main" id="{0112DA96-2F01-E15D-40E1-8E90A7566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051" y="2694562"/>
            <a:ext cx="2088508" cy="3711102"/>
          </a:xfrm>
          <a:prstGeom prst="rect">
            <a:avLst/>
          </a:prstGeom>
        </p:spPr>
      </p:pic>
      <p:pic>
        <p:nvPicPr>
          <p:cNvPr id="10" name="Imagen 9" descr="Un hombre con playera naranja&#10;&#10;Descripción generada automáticamente">
            <a:extLst>
              <a:ext uri="{FF2B5EF4-FFF2-40B4-BE49-F238E27FC236}">
                <a16:creationId xmlns:a16="http://schemas.microsoft.com/office/drawing/2014/main" id="{D367F046-2971-C073-6D69-A16DB7A4C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30" y="2373547"/>
            <a:ext cx="3517270" cy="38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5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36F51-B4B1-B882-C39E-5EF5255D5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4" name="Picture 8" descr="SAN PIO PARK - Qué SABER antes de ir (2024) - Tripadvisor">
            <a:extLst>
              <a:ext uri="{FF2B5EF4-FFF2-40B4-BE49-F238E27FC236}">
                <a16:creationId xmlns:a16="http://schemas.microsoft.com/office/drawing/2014/main" id="{CAE952F0-9BFA-D11B-E90C-90D576B1C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0" b="22081"/>
          <a:stretch/>
        </p:blipFill>
        <p:spPr bwMode="auto">
          <a:xfrm>
            <a:off x="-6220" y="14882"/>
            <a:ext cx="12198220" cy="6843117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10 parques de Bucaramanga que debes conocer | Taxis Libres Blog">
            <a:extLst>
              <a:ext uri="{FF2B5EF4-FFF2-40B4-BE49-F238E27FC236}">
                <a16:creationId xmlns:a16="http://schemas.microsoft.com/office/drawing/2014/main" id="{EA4D3D40-56FA-BCE4-8659-AE127AE348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AutoShape 4" descr="10 parques de Bucaramanga que debes conocer | Taxis Libres Blog">
            <a:extLst>
              <a:ext uri="{FF2B5EF4-FFF2-40B4-BE49-F238E27FC236}">
                <a16:creationId xmlns:a16="http://schemas.microsoft.com/office/drawing/2014/main" id="{CCB06080-9A91-8D98-5740-3DF2329D73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71388A4-C35A-937A-0B1C-D19EC56245EA}"/>
              </a:ext>
            </a:extLst>
          </p:cNvPr>
          <p:cNvSpPr/>
          <p:nvPr/>
        </p:nvSpPr>
        <p:spPr>
          <a:xfrm>
            <a:off x="499933" y="121686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Salió el final </a:t>
            </a:r>
            <a:r>
              <a:rPr lang="es-CO" dirty="0" err="1">
                <a:solidFill>
                  <a:schemeClr val="tx1"/>
                </a:solidFill>
              </a:rPr>
              <a:t>boss</a:t>
            </a:r>
            <a:r>
              <a:rPr lang="es-CO" dirty="0">
                <a:solidFill>
                  <a:schemeClr val="tx1"/>
                </a:solidFill>
              </a:rPr>
              <a:t> de los </a:t>
            </a:r>
            <a:r>
              <a:rPr lang="es-CO" dirty="0" err="1">
                <a:solidFill>
                  <a:schemeClr val="tx1"/>
                </a:solidFill>
              </a:rPr>
              <a:t>ñeritos</a:t>
            </a:r>
            <a:r>
              <a:rPr lang="es-CO" dirty="0">
                <a:solidFill>
                  <a:schemeClr val="tx1"/>
                </a:solidFill>
              </a:rPr>
              <a:t> que vamos a hacer?</a:t>
            </a:r>
          </a:p>
        </p:txBody>
      </p:sp>
      <p:sp>
        <p:nvSpPr>
          <p:cNvPr id="8" name="Explosión: 8 puntos 7">
            <a:hlinkClick r:id="rId3" action="ppaction://hlinksldjump"/>
            <a:extLst>
              <a:ext uri="{FF2B5EF4-FFF2-40B4-BE49-F238E27FC236}">
                <a16:creationId xmlns:a16="http://schemas.microsoft.com/office/drawing/2014/main" id="{61A5DE25-2161-32FB-5109-BE0BD204F06B}"/>
              </a:ext>
            </a:extLst>
          </p:cNvPr>
          <p:cNvSpPr/>
          <p:nvPr/>
        </p:nvSpPr>
        <p:spPr>
          <a:xfrm>
            <a:off x="155553" y="1739811"/>
            <a:ext cx="2204024" cy="1536789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F30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Peleo solo</a:t>
            </a:r>
          </a:p>
        </p:txBody>
      </p:sp>
      <p:sp>
        <p:nvSpPr>
          <p:cNvPr id="9" name="Explosión: 8 puntos 8">
            <a:hlinkClick r:id="rId4" action="ppaction://hlinksldjump"/>
            <a:extLst>
              <a:ext uri="{FF2B5EF4-FFF2-40B4-BE49-F238E27FC236}">
                <a16:creationId xmlns:a16="http://schemas.microsoft.com/office/drawing/2014/main" id="{D358F337-7746-B311-199B-1F921EF4CEC1}"/>
              </a:ext>
            </a:extLst>
          </p:cNvPr>
          <p:cNvSpPr/>
          <p:nvPr/>
        </p:nvSpPr>
        <p:spPr>
          <a:xfrm>
            <a:off x="4636877" y="1519177"/>
            <a:ext cx="2302160" cy="1536789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Peleamos los 3</a:t>
            </a:r>
          </a:p>
        </p:txBody>
      </p:sp>
      <p:pic>
        <p:nvPicPr>
          <p:cNvPr id="5" name="Imagen 4" descr="Un hombre con lentes&#10;&#10;Descripción generada automáticamente">
            <a:extLst>
              <a:ext uri="{FF2B5EF4-FFF2-40B4-BE49-F238E27FC236}">
                <a16:creationId xmlns:a16="http://schemas.microsoft.com/office/drawing/2014/main" id="{839F6FA3-E02B-FCA7-4533-89060455C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33" y="3444365"/>
            <a:ext cx="1843088" cy="3276600"/>
          </a:xfrm>
          <a:prstGeom prst="rect">
            <a:avLst/>
          </a:prstGeom>
        </p:spPr>
      </p:pic>
      <p:pic>
        <p:nvPicPr>
          <p:cNvPr id="10" name="Imagen 9" descr="Un hombre sonriente&#10;&#10;Descripción generada automáticamente">
            <a:extLst>
              <a:ext uri="{FF2B5EF4-FFF2-40B4-BE49-F238E27FC236}">
                <a16:creationId xmlns:a16="http://schemas.microsoft.com/office/drawing/2014/main" id="{13D5E4B0-877C-FDA1-2E0D-450383B00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59" y="3208366"/>
            <a:ext cx="1976796" cy="3512599"/>
          </a:xfrm>
          <a:prstGeom prst="rect">
            <a:avLst/>
          </a:prstGeom>
        </p:spPr>
      </p:pic>
      <p:pic>
        <p:nvPicPr>
          <p:cNvPr id="12" name="Imagen 11" descr="Un niño con un casco en la mano&#10;&#10;Descripción generada automáticamente con confianza baja">
            <a:extLst>
              <a:ext uri="{FF2B5EF4-FFF2-40B4-BE49-F238E27FC236}">
                <a16:creationId xmlns:a16="http://schemas.microsoft.com/office/drawing/2014/main" id="{D9F0AA32-71B5-003C-31C4-229C09323D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075" y="3252193"/>
            <a:ext cx="3590925" cy="3590925"/>
          </a:xfrm>
          <a:prstGeom prst="rect">
            <a:avLst/>
          </a:prstGeom>
        </p:spPr>
      </p:pic>
      <p:pic>
        <p:nvPicPr>
          <p:cNvPr id="14" name="Imagen 13" descr="Un hombre con playera naranja&#10;&#10;Descripción generada automáticamente">
            <a:extLst>
              <a:ext uri="{FF2B5EF4-FFF2-40B4-BE49-F238E27FC236}">
                <a16:creationId xmlns:a16="http://schemas.microsoft.com/office/drawing/2014/main" id="{86A10FD5-F309-11DB-6A0A-5B949DE9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48" y="2879878"/>
            <a:ext cx="3498008" cy="38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C297F4-0FFC-9383-95D6-AD9DEB93D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10 parques de Bucaramanga que debes conocer | Taxis Libres Blog">
            <a:extLst>
              <a:ext uri="{FF2B5EF4-FFF2-40B4-BE49-F238E27FC236}">
                <a16:creationId xmlns:a16="http://schemas.microsoft.com/office/drawing/2014/main" id="{019FE8C0-757E-51E2-E518-0F81A6BDA4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AutoShape 4" descr="10 parques de Bucaramanga que debes conocer | Taxis Libres Blog">
            <a:extLst>
              <a:ext uri="{FF2B5EF4-FFF2-40B4-BE49-F238E27FC236}">
                <a16:creationId xmlns:a16="http://schemas.microsoft.com/office/drawing/2014/main" id="{A9450D1A-41DC-9085-7346-87EB0709B5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FFC13F2-CF7F-F7A5-214E-2C7DC89153F0}"/>
              </a:ext>
            </a:extLst>
          </p:cNvPr>
          <p:cNvSpPr/>
          <p:nvPr/>
        </p:nvSpPr>
        <p:spPr>
          <a:xfrm>
            <a:off x="499933" y="121686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¡¡ PERDISTE !! Parece que el final </a:t>
            </a:r>
            <a:r>
              <a:rPr lang="es-CO" dirty="0" err="1">
                <a:solidFill>
                  <a:schemeClr val="tx1"/>
                </a:solidFill>
              </a:rPr>
              <a:t>boss</a:t>
            </a:r>
            <a:r>
              <a:rPr lang="es-CO" dirty="0">
                <a:solidFill>
                  <a:schemeClr val="tx1"/>
                </a:solidFill>
              </a:rPr>
              <a:t> de los ñeros era muy poderoso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F8D7E19-B953-021E-9EB7-0776A854FBB2}"/>
              </a:ext>
            </a:extLst>
          </p:cNvPr>
          <p:cNvSpPr/>
          <p:nvPr/>
        </p:nvSpPr>
        <p:spPr>
          <a:xfrm>
            <a:off x="8381774" y="274086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No fumen </a:t>
            </a:r>
            <a:r>
              <a:rPr lang="es-CO" dirty="0" err="1">
                <a:solidFill>
                  <a:schemeClr val="tx1"/>
                </a:solidFill>
              </a:rPr>
              <a:t>criko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6" name="Imagen 5" descr="Un hombre con lentes&#10;&#10;Descripción generada automáticamente">
            <a:extLst>
              <a:ext uri="{FF2B5EF4-FFF2-40B4-BE49-F238E27FC236}">
                <a16:creationId xmlns:a16="http://schemas.microsoft.com/office/drawing/2014/main" id="{CF1DA434-EA46-7004-2449-DBB3C2F36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015" y="2626468"/>
            <a:ext cx="2017734" cy="3587082"/>
          </a:xfrm>
          <a:prstGeom prst="rect">
            <a:avLst/>
          </a:prstGeom>
        </p:spPr>
      </p:pic>
      <p:pic>
        <p:nvPicPr>
          <p:cNvPr id="9" name="Imagen 8" descr="Un hombre sonriente&#10;&#10;Descripción generada automáticamente">
            <a:extLst>
              <a:ext uri="{FF2B5EF4-FFF2-40B4-BE49-F238E27FC236}">
                <a16:creationId xmlns:a16="http://schemas.microsoft.com/office/drawing/2014/main" id="{91F01AFC-7AE1-A4B7-7BF8-25C1FC55E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816" y="2626468"/>
            <a:ext cx="2145990" cy="3813243"/>
          </a:xfrm>
          <a:prstGeom prst="rect">
            <a:avLst/>
          </a:prstGeom>
        </p:spPr>
      </p:pic>
      <p:pic>
        <p:nvPicPr>
          <p:cNvPr id="11" name="Imagen 10" descr="Un hombre con playera naranja&#10;&#10;Descripción generada automáticamente">
            <a:extLst>
              <a:ext uri="{FF2B5EF4-FFF2-40B4-BE49-F238E27FC236}">
                <a16:creationId xmlns:a16="http://schemas.microsoft.com/office/drawing/2014/main" id="{1512DBC6-C74B-4F5F-BF0E-76762719B4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560" y="2110903"/>
            <a:ext cx="3893161" cy="42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0060A-68D8-8657-D1BA-73E7D10A4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4" name="Picture 8" descr="SAN PIO PARK - Qué SABER antes de ir (2024) - Tripadvisor">
            <a:extLst>
              <a:ext uri="{FF2B5EF4-FFF2-40B4-BE49-F238E27FC236}">
                <a16:creationId xmlns:a16="http://schemas.microsoft.com/office/drawing/2014/main" id="{547476BC-9A2A-881E-7F25-363AFE15D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0" b="22081"/>
          <a:stretch/>
        </p:blipFill>
        <p:spPr bwMode="auto">
          <a:xfrm>
            <a:off x="-6220" y="14882"/>
            <a:ext cx="12198220" cy="6843117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10 parques de Bucaramanga que debes conocer | Taxis Libres Blog">
            <a:extLst>
              <a:ext uri="{FF2B5EF4-FFF2-40B4-BE49-F238E27FC236}">
                <a16:creationId xmlns:a16="http://schemas.microsoft.com/office/drawing/2014/main" id="{5843C688-D5C9-C16E-5254-F850C51E78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AutoShape 4" descr="10 parques de Bucaramanga que debes conocer | Taxis Libres Blog">
            <a:extLst>
              <a:ext uri="{FF2B5EF4-FFF2-40B4-BE49-F238E27FC236}">
                <a16:creationId xmlns:a16="http://schemas.microsoft.com/office/drawing/2014/main" id="{5026FAC3-7CA6-0EA2-8A27-025921CC50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" name="Rectángulo: esquinas redondeadas 6">
            <a:hlinkClick r:id="rId3" action="ppaction://hlinksldjump"/>
            <a:extLst>
              <a:ext uri="{FF2B5EF4-FFF2-40B4-BE49-F238E27FC236}">
                <a16:creationId xmlns:a16="http://schemas.microsoft.com/office/drawing/2014/main" id="{834609DF-BB6D-E11F-D26F-90FC2BFC064A}"/>
              </a:ext>
            </a:extLst>
          </p:cNvPr>
          <p:cNvSpPr/>
          <p:nvPr/>
        </p:nvSpPr>
        <p:spPr>
          <a:xfrm>
            <a:off x="499933" y="121686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>
                <a:solidFill>
                  <a:schemeClr val="tx1"/>
                </a:solidFill>
              </a:rPr>
              <a:t>Hadokeen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kame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hame</a:t>
            </a:r>
            <a:r>
              <a:rPr lang="es-CO" dirty="0">
                <a:solidFill>
                  <a:schemeClr val="tx1"/>
                </a:solidFill>
              </a:rPr>
              <a:t> ha y chao y Ganaste!!</a:t>
            </a:r>
          </a:p>
        </p:txBody>
      </p:sp>
      <p:sp>
        <p:nvSpPr>
          <p:cNvPr id="4" name="Rectángulo: esquinas redondeadas 3">
            <a:hlinkClick r:id="rId3" action="ppaction://hlinksldjump"/>
            <a:extLst>
              <a:ext uri="{FF2B5EF4-FFF2-40B4-BE49-F238E27FC236}">
                <a16:creationId xmlns:a16="http://schemas.microsoft.com/office/drawing/2014/main" id="{E459641E-B462-A2E3-B15C-E3CEB644868A}"/>
              </a:ext>
            </a:extLst>
          </p:cNvPr>
          <p:cNvSpPr/>
          <p:nvPr/>
        </p:nvSpPr>
        <p:spPr>
          <a:xfrm>
            <a:off x="499933" y="1257960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El grupo quedo estupefacto de las habilidades de Juan</a:t>
            </a:r>
          </a:p>
        </p:txBody>
      </p:sp>
      <p:pic>
        <p:nvPicPr>
          <p:cNvPr id="6" name="Imagen 5" descr="Un hombre con lentes&#10;&#10;Descripción generada automáticamente">
            <a:extLst>
              <a:ext uri="{FF2B5EF4-FFF2-40B4-BE49-F238E27FC236}">
                <a16:creationId xmlns:a16="http://schemas.microsoft.com/office/drawing/2014/main" id="{19A96B8F-0EF0-12CB-DB66-F9E378BFE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5" y="3276600"/>
            <a:ext cx="1882302" cy="3346315"/>
          </a:xfrm>
          <a:prstGeom prst="rect">
            <a:avLst/>
          </a:prstGeom>
        </p:spPr>
      </p:pic>
      <p:pic>
        <p:nvPicPr>
          <p:cNvPr id="9" name="Imagen 8" descr="Un hombre sonriente&#10;&#10;Descripción generada automáticamente">
            <a:extLst>
              <a:ext uri="{FF2B5EF4-FFF2-40B4-BE49-F238E27FC236}">
                <a16:creationId xmlns:a16="http://schemas.microsoft.com/office/drawing/2014/main" id="{0DD0D8D5-7385-AD11-A5BF-BA6E72AEE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78" y="3235257"/>
            <a:ext cx="1929748" cy="3428999"/>
          </a:xfrm>
          <a:prstGeom prst="rect">
            <a:avLst/>
          </a:prstGeom>
        </p:spPr>
      </p:pic>
      <p:pic>
        <p:nvPicPr>
          <p:cNvPr id="11" name="Imagen 10" descr="Un hombre con playera naranja&#10;&#10;Descripción generada automáticamente">
            <a:extLst>
              <a:ext uri="{FF2B5EF4-FFF2-40B4-BE49-F238E27FC236}">
                <a16:creationId xmlns:a16="http://schemas.microsoft.com/office/drawing/2014/main" id="{24045858-EBFD-DB3D-58BF-A6FE3CAEC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18" y="3235257"/>
            <a:ext cx="3106516" cy="3376516"/>
          </a:xfrm>
          <a:prstGeom prst="rect">
            <a:avLst/>
          </a:prstGeom>
        </p:spPr>
      </p:pic>
      <p:pic>
        <p:nvPicPr>
          <p:cNvPr id="13" name="Imagen 12" descr="Un niño con un casco en la mano&#10;&#10;Descripción generada automáticamente con confianza baja">
            <a:extLst>
              <a:ext uri="{FF2B5EF4-FFF2-40B4-BE49-F238E27FC236}">
                <a16:creationId xmlns:a16="http://schemas.microsoft.com/office/drawing/2014/main" id="{FAB8B2DB-7CC5-6D8F-D923-A788950659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53" y="3276600"/>
            <a:ext cx="3590925" cy="3590925"/>
          </a:xfrm>
          <a:prstGeom prst="rect">
            <a:avLst/>
          </a:prstGeom>
        </p:spPr>
      </p:pic>
      <p:sp>
        <p:nvSpPr>
          <p:cNvPr id="14" name="Rectángulo: esquinas redondeadas 13">
            <a:hlinkClick r:id="rId3" action="ppaction://hlinksldjump"/>
            <a:extLst>
              <a:ext uri="{FF2B5EF4-FFF2-40B4-BE49-F238E27FC236}">
                <a16:creationId xmlns:a16="http://schemas.microsoft.com/office/drawing/2014/main" id="{1123C89E-8DAC-A706-A6FF-2693E71F4A27}"/>
              </a:ext>
            </a:extLst>
          </p:cNvPr>
          <p:cNvSpPr/>
          <p:nvPr/>
        </p:nvSpPr>
        <p:spPr>
          <a:xfrm>
            <a:off x="9212674" y="2414163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*</a:t>
            </a:r>
            <a:r>
              <a:rPr lang="es-CO" dirty="0" err="1">
                <a:solidFill>
                  <a:schemeClr val="tx1"/>
                </a:solidFill>
              </a:rPr>
              <a:t>Muelto</a:t>
            </a:r>
            <a:r>
              <a:rPr lang="es-CO" dirty="0">
                <a:solidFill>
                  <a:schemeClr val="tx1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52092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1F3845-CC6D-A7F2-AE6D-80328CAF2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xplosión: 8 puntos 3">
            <a:hlinkClick r:id="rId3" action="ppaction://hlinksldjump"/>
            <a:extLst>
              <a:ext uri="{FF2B5EF4-FFF2-40B4-BE49-F238E27FC236}">
                <a16:creationId xmlns:a16="http://schemas.microsoft.com/office/drawing/2014/main" id="{6CEB9ABB-198C-CAD5-1A11-5A9C07418306}"/>
              </a:ext>
            </a:extLst>
          </p:cNvPr>
          <p:cNvSpPr/>
          <p:nvPr/>
        </p:nvSpPr>
        <p:spPr>
          <a:xfrm>
            <a:off x="417319" y="1752265"/>
            <a:ext cx="2204024" cy="1536789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F30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Un loco corramos</a:t>
            </a:r>
          </a:p>
        </p:txBody>
      </p:sp>
      <p:sp>
        <p:nvSpPr>
          <p:cNvPr id="5" name="Explosión: 8 puntos 4">
            <a:hlinkClick r:id="rId4" action="ppaction://hlinksldjump"/>
            <a:extLst>
              <a:ext uri="{FF2B5EF4-FFF2-40B4-BE49-F238E27FC236}">
                <a16:creationId xmlns:a16="http://schemas.microsoft.com/office/drawing/2014/main" id="{7676B802-B3B2-D8EF-EC9C-82EF24FDA9FB}"/>
              </a:ext>
            </a:extLst>
          </p:cNvPr>
          <p:cNvSpPr/>
          <p:nvPr/>
        </p:nvSpPr>
        <p:spPr>
          <a:xfrm>
            <a:off x="5443762" y="1129004"/>
            <a:ext cx="2727026" cy="2240343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Tirémosle piedra a ver si se va</a:t>
            </a:r>
          </a:p>
        </p:txBody>
      </p:sp>
      <p:sp>
        <p:nvSpPr>
          <p:cNvPr id="6" name="Explosión: 8 puntos 5">
            <a:hlinkClick r:id="rId5" action="ppaction://hlinksldjump"/>
            <a:extLst>
              <a:ext uri="{FF2B5EF4-FFF2-40B4-BE49-F238E27FC236}">
                <a16:creationId xmlns:a16="http://schemas.microsoft.com/office/drawing/2014/main" id="{C2C4616E-D51B-FAB5-05DD-116AD1D0EA51}"/>
              </a:ext>
            </a:extLst>
          </p:cNvPr>
          <p:cNvSpPr/>
          <p:nvPr/>
        </p:nvSpPr>
        <p:spPr>
          <a:xfrm>
            <a:off x="2716735" y="1360564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Dejémonos robar</a:t>
            </a:r>
          </a:p>
        </p:txBody>
      </p:sp>
      <p:sp>
        <p:nvSpPr>
          <p:cNvPr id="7" name="Rectángulo: esquinas redondeadas 6">
            <a:hlinkClick r:id="rId6" action="ppaction://hlinksldjump"/>
            <a:extLst>
              <a:ext uri="{FF2B5EF4-FFF2-40B4-BE49-F238E27FC236}">
                <a16:creationId xmlns:a16="http://schemas.microsoft.com/office/drawing/2014/main" id="{8EE8CB38-E10F-266D-CA66-B68447678535}"/>
              </a:ext>
            </a:extLst>
          </p:cNvPr>
          <p:cNvSpPr/>
          <p:nvPr/>
        </p:nvSpPr>
        <p:spPr>
          <a:xfrm>
            <a:off x="755780" y="307910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Juan ni moto tiene </a:t>
            </a:r>
            <a:r>
              <a:rPr lang="es-CO" dirty="0" err="1">
                <a:solidFill>
                  <a:schemeClr val="tx1"/>
                </a:solidFill>
              </a:rPr>
              <a:t>Xdddd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3" name="Imagen 2" descr="Un hombre con lentes&#10;&#10;Descripción generada automáticamente">
            <a:extLst>
              <a:ext uri="{FF2B5EF4-FFF2-40B4-BE49-F238E27FC236}">
                <a16:creationId xmlns:a16="http://schemas.microsoft.com/office/drawing/2014/main" id="{95D1D4C5-5C99-1B1A-3BED-60EC784E0F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75" y="3429000"/>
            <a:ext cx="1816640" cy="3229583"/>
          </a:xfrm>
          <a:prstGeom prst="rect">
            <a:avLst/>
          </a:prstGeom>
        </p:spPr>
      </p:pic>
      <p:pic>
        <p:nvPicPr>
          <p:cNvPr id="9" name="Imagen 8" descr="Un hombre sonriente&#10;&#10;Descripción generada automáticamente">
            <a:extLst>
              <a:ext uri="{FF2B5EF4-FFF2-40B4-BE49-F238E27FC236}">
                <a16:creationId xmlns:a16="http://schemas.microsoft.com/office/drawing/2014/main" id="{66C43A06-5AD9-F7B5-884E-9D5E34E141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359" y="3488654"/>
            <a:ext cx="1816640" cy="3228016"/>
          </a:xfrm>
          <a:prstGeom prst="rect">
            <a:avLst/>
          </a:prstGeom>
        </p:spPr>
      </p:pic>
      <p:pic>
        <p:nvPicPr>
          <p:cNvPr id="12" name="Imagen 11" descr="Un hombre con playera naranja&#10;&#10;Descripción generada automáticamente">
            <a:extLst>
              <a:ext uri="{FF2B5EF4-FFF2-40B4-BE49-F238E27FC236}">
                <a16:creationId xmlns:a16="http://schemas.microsoft.com/office/drawing/2014/main" id="{8A039D74-9494-94EA-DDE4-B15751044B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511" y="3429000"/>
            <a:ext cx="2854984" cy="3103123"/>
          </a:xfrm>
          <a:prstGeom prst="rect">
            <a:avLst/>
          </a:prstGeom>
        </p:spPr>
      </p:pic>
      <p:pic>
        <p:nvPicPr>
          <p:cNvPr id="14" name="Imagen 13" descr="Calendario&#10;&#10;Descripción generada automáticamente con confianza baja">
            <a:extLst>
              <a:ext uri="{FF2B5EF4-FFF2-40B4-BE49-F238E27FC236}">
                <a16:creationId xmlns:a16="http://schemas.microsoft.com/office/drawing/2014/main" id="{84657EFD-773D-E5D0-BCB1-1B330ABDEA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858" y="3369347"/>
            <a:ext cx="2930523" cy="31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9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292</Words>
  <Application>Microsoft Office PowerPoint</Application>
  <PresentationFormat>Panorámica</PresentationFormat>
  <Paragraphs>48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Aptos ExtraBold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HUGO CARRILLO LIZAMA</dc:creator>
  <cp:lastModifiedBy>JUAN ANDRES PERILLA CALIXTO</cp:lastModifiedBy>
  <cp:revision>14</cp:revision>
  <dcterms:created xsi:type="dcterms:W3CDTF">2021-10-26T01:27:40Z</dcterms:created>
  <dcterms:modified xsi:type="dcterms:W3CDTF">2024-11-22T16:03:45Z</dcterms:modified>
</cp:coreProperties>
</file>